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1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MANN, MANDY" userId="c77a407c-3963-4fab-832d-9ddc15179f76" providerId="ADAL" clId="{7AF92826-72F4-4C18-A9EB-D4D3853B6906}"/>
    <pc:docChg chg="custSel modSld">
      <pc:chgData name="CAMMANN, MANDY" userId="c77a407c-3963-4fab-832d-9ddc15179f76" providerId="ADAL" clId="{7AF92826-72F4-4C18-A9EB-D4D3853B6906}" dt="2023-09-18T15:38:58.113" v="109" actId="20577"/>
      <pc:docMkLst>
        <pc:docMk/>
      </pc:docMkLst>
      <pc:sldChg chg="modSp mod">
        <pc:chgData name="CAMMANN, MANDY" userId="c77a407c-3963-4fab-832d-9ddc15179f76" providerId="ADAL" clId="{7AF92826-72F4-4C18-A9EB-D4D3853B6906}" dt="2023-09-18T15:38:58.113" v="109" actId="20577"/>
        <pc:sldMkLst>
          <pc:docMk/>
          <pc:sldMk cId="2864146360" sldId="256"/>
        </pc:sldMkLst>
        <pc:spChg chg="mod">
          <ac:chgData name="CAMMANN, MANDY" userId="c77a407c-3963-4fab-832d-9ddc15179f76" providerId="ADAL" clId="{7AF92826-72F4-4C18-A9EB-D4D3853B6906}" dt="2023-09-18T15:38:58.113" v="109" actId="20577"/>
          <ac:spMkLst>
            <pc:docMk/>
            <pc:sldMk cId="2864146360" sldId="256"/>
            <ac:spMk id="3" creationId="{75F9C148-5FF3-4FBF-9C79-83238935B0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BDAA4-D660-42FC-AFD2-E27BC5F8BA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5E46BE-2E3B-42CE-B1B2-BFF7D2AC6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CC332-8FF0-4780-AF2C-4BBDCDA2A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FD3F-32C6-4C74-83A9-01839EB8555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B410-574A-4D69-9C39-4633CB122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9E99D-3540-4A3B-85FA-9A335A86F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8FC6-43AB-46F7-A73E-639A3ECB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9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7B6D9-A9C3-412B-B7F8-4A57B983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DAF8B3-2AC9-470E-9E53-4E3BF07E6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C1259-8640-4034-A239-F6F1756B3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FD3F-32C6-4C74-83A9-01839EB8555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989DC-D40E-439A-9175-F7579641A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F6556-875B-4B23-8B91-7DC174A6B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8FC6-43AB-46F7-A73E-639A3ECB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49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B8DC69-FB8E-499E-B3F6-309BEEE0CC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98A11-07C1-4E48-9347-269A266C3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7CC06-7994-43CB-B61B-0FB7C972D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FD3F-32C6-4C74-83A9-01839EB8555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E343D-56BE-4654-A6E4-848442F0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B20C1-2651-44CD-8D53-10F67496F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8FC6-43AB-46F7-A73E-639A3ECB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2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85795-9920-4966-BAFD-EBD5654CB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579A9-50AE-4CDB-964C-769646A67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F1123-D891-48AC-9E7A-400BF1AEE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FD3F-32C6-4C74-83A9-01839EB8555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EAA9B-13C4-475E-87F8-18AEB2C8B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4C63F-AF13-43F1-8F68-241BB4A4C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8FC6-43AB-46F7-A73E-639A3ECB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3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FE82D-DE04-403D-9FE3-93E975E14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26759-3016-45E4-A87F-2C71FD2CC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22C1F-2427-4B13-9C96-AB4C67A37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FD3F-32C6-4C74-83A9-01839EB8555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715E9-E6ED-4CDA-8ADA-99F58246D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38CCC-2AD2-4559-93A3-D50FC523F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8FC6-43AB-46F7-A73E-639A3ECB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17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C12E5-D183-4C24-8D69-2B28ABD43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56341-6450-4A7D-8FA4-088334A8BB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1D4B7A-9B38-4A9D-B48E-74E8B94142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0A111-7ECA-4169-91F8-C9BD75C1F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FD3F-32C6-4C74-83A9-01839EB8555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CE242-44E3-426C-804D-BD2D1B7A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CDCA6F-6139-43ED-834F-C1C249B10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8FC6-43AB-46F7-A73E-639A3ECB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8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4F918-A6FE-4252-A494-69ACAC09E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27F33E-72A8-4C6B-9D25-1C7997ECB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A373DF-DF3C-4ED0-9ADB-62B120943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665736-FFDD-40B2-8C75-807AA1F7E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C61DDE-32FE-4AF4-96FD-E946B6541D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F2566-6519-4B3F-9E89-9DC1594B1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FD3F-32C6-4C74-83A9-01839EB8555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708A6D-1F69-4569-9540-9F2DD0C4A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95C1CB-932E-43F3-BEE4-150778476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8FC6-43AB-46F7-A73E-639A3ECB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6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34800-AF06-4AF2-BB41-5EF9AE575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4DE110-4829-4217-9D65-2797A4EE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FD3F-32C6-4C74-83A9-01839EB8555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760F48-67A5-4BB1-AAE7-ADFB71DD9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4FC5FE-A67C-4271-9F0F-DB086CF7B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8FC6-43AB-46F7-A73E-639A3ECB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7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671596-AF09-4D18-A6F9-A55FE335C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FD3F-32C6-4C74-83A9-01839EB8555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404480-4C9F-42BA-BC9A-3160A0215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201E12-5D9E-40DA-8DEA-333C0FC25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8FC6-43AB-46F7-A73E-639A3ECB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9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38355-5338-4F71-AB80-C59F9DE3F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3C528-4FEF-4B6F-ABF2-EF38CAD15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83312-57A0-421F-A0AD-55E13DBEA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DDD6D-5476-40DC-9C06-3E180237A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FD3F-32C6-4C74-83A9-01839EB8555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1F87D-6501-4D3B-A69C-710D18821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CED8C8-3471-4454-AC35-0CED9B8D4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8FC6-43AB-46F7-A73E-639A3ECB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0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09090-F2B5-4B7C-A14E-F1A602046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7872E5-7E2D-4CA8-B0B1-A3E0F652D3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144B6-3151-49C1-8327-7BE15E04A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8FA4A-E2F3-4D17-B58E-07189D034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FD3F-32C6-4C74-83A9-01839EB8555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370D69-1E4D-4364-80AD-5A171C2DC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136AEB-A7DE-4A8F-B635-BCC6DDB86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8FC6-43AB-46F7-A73E-639A3ECB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10816F-6C6B-4C36-96CA-BFACC1320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87A84-3A98-4CDB-93AC-210B42624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9E299-1FE3-4233-862C-FF07AC3161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7FD3F-32C6-4C74-83A9-01839EB85555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92223-9F3A-4293-ADEA-B2DAFD52D9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FA567-CD82-4AE6-AEE3-3C83FCEAA4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D8FC6-43AB-46F7-A73E-639A3ECB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45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clipart-blue-gold-paw-print-5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B4C66-A7D3-4612-B593-2A33F6ACE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451" y="535577"/>
            <a:ext cx="11299372" cy="1854926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+mn-lt"/>
              </a:rPr>
              <a:t>Student Assistance Program – Tamanend </a:t>
            </a:r>
            <a:r>
              <a:rPr lang="en-US" b="1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+mn-lt"/>
              </a:rPr>
              <a:t>SAP </a:t>
            </a:r>
            <a:r>
              <a:rPr lang="en-US" dirty="0">
                <a:solidFill>
                  <a:srgbClr val="FFFF00"/>
                </a:solidFill>
                <a:latin typeface="+mn-lt"/>
              </a:rPr>
              <a:t>Team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F9C148-5FF3-4FBF-9C79-83238935B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943" y="2521131"/>
            <a:ext cx="11743508" cy="4237888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/>
              <a:t>The SAP Team is a group of trained faculty who connect students </a:t>
            </a:r>
          </a:p>
          <a:p>
            <a:r>
              <a:rPr lang="en-US" sz="4000" dirty="0"/>
              <a:t>with appropriate help and resources if they show signs of </a:t>
            </a:r>
          </a:p>
          <a:p>
            <a:r>
              <a:rPr lang="en-US" sz="4000" dirty="0"/>
              <a:t>struggling with mental health or alcohol/substance use. </a:t>
            </a:r>
          </a:p>
          <a:p>
            <a:endParaRPr lang="en-US" sz="2800" dirty="0"/>
          </a:p>
          <a:p>
            <a:r>
              <a:rPr lang="en-US" sz="4000" dirty="0"/>
              <a:t>The information is confidential, and the purpose is to offer help. </a:t>
            </a:r>
          </a:p>
          <a:p>
            <a:r>
              <a:rPr lang="en-US" sz="4000" dirty="0"/>
              <a:t> Anyone can refer a student if they are worried about someone.  </a:t>
            </a:r>
          </a:p>
          <a:p>
            <a:endParaRPr lang="en-US" sz="2800" dirty="0"/>
          </a:p>
          <a:p>
            <a:r>
              <a:rPr lang="en-US" sz="4000" dirty="0"/>
              <a:t>Referrals can be made by talking to or emailing a SAP team member:</a:t>
            </a:r>
          </a:p>
          <a:p>
            <a:r>
              <a:rPr lang="en-US" sz="4000" dirty="0">
                <a:solidFill>
                  <a:srgbClr val="FFFF00"/>
                </a:solidFill>
              </a:rPr>
              <a:t>Mrs. Barlow,  Mrs. </a:t>
            </a:r>
            <a:r>
              <a:rPr lang="en-US" sz="4000" dirty="0" err="1">
                <a:solidFill>
                  <a:srgbClr val="FFFF00"/>
                </a:solidFill>
              </a:rPr>
              <a:t>Cammann,</a:t>
            </a:r>
            <a:r>
              <a:rPr lang="en-US" sz="4000" dirty="0">
                <a:solidFill>
                  <a:srgbClr val="FFFF00"/>
                </a:solidFill>
              </a:rPr>
              <a:t>  Sra. </a:t>
            </a:r>
            <a:r>
              <a:rPr lang="en-US" sz="4000" dirty="0" err="1">
                <a:solidFill>
                  <a:srgbClr val="FFFF00"/>
                </a:solidFill>
              </a:rPr>
              <a:t>Corsino</a:t>
            </a:r>
            <a:r>
              <a:rPr lang="en-US" sz="4000" dirty="0">
                <a:solidFill>
                  <a:srgbClr val="FFFF00"/>
                </a:solidFill>
              </a:rPr>
              <a:t>,  Mr. Dudley,  Mr. </a:t>
            </a:r>
            <a:r>
              <a:rPr lang="en-US" sz="4000" dirty="0" err="1">
                <a:solidFill>
                  <a:srgbClr val="FFFF00"/>
                </a:solidFill>
              </a:rPr>
              <a:t>Heisey</a:t>
            </a:r>
            <a:r>
              <a:rPr lang="en-US" sz="4000" dirty="0">
                <a:solidFill>
                  <a:srgbClr val="FFFF00"/>
                </a:solidFill>
              </a:rPr>
              <a:t>,  Mr. Klein,</a:t>
            </a:r>
          </a:p>
          <a:p>
            <a:r>
              <a:rPr lang="en-US" sz="4000" dirty="0">
                <a:solidFill>
                  <a:srgbClr val="FFFF00"/>
                </a:solidFill>
              </a:rPr>
              <a:t>Mrs. </a:t>
            </a:r>
            <a:r>
              <a:rPr lang="en-US" sz="4000" dirty="0" err="1">
                <a:solidFill>
                  <a:srgbClr val="FFFF00"/>
                </a:solidFill>
              </a:rPr>
              <a:t>Myrtetus</a:t>
            </a:r>
            <a:r>
              <a:rPr lang="en-US" sz="4000" dirty="0">
                <a:solidFill>
                  <a:srgbClr val="FFFF00"/>
                </a:solidFill>
              </a:rPr>
              <a:t>,  Mrs. </a:t>
            </a:r>
            <a:r>
              <a:rPr lang="en-US" sz="4000" dirty="0" err="1">
                <a:solidFill>
                  <a:srgbClr val="FFFF00"/>
                </a:solidFill>
              </a:rPr>
              <a:t>Pierangeli</a:t>
            </a:r>
            <a:r>
              <a:rPr lang="en-US" sz="4000" dirty="0">
                <a:solidFill>
                  <a:srgbClr val="FFFF00"/>
                </a:solidFill>
              </a:rPr>
              <a:t>,  Ms. Riad,  Ms. </a:t>
            </a:r>
            <a:r>
              <a:rPr lang="en-US" sz="4000" dirty="0" err="1">
                <a:solidFill>
                  <a:srgbClr val="FFFF00"/>
                </a:solidFill>
              </a:rPr>
              <a:t>Scheffey</a:t>
            </a:r>
            <a:r>
              <a:rPr lang="en-US" sz="4000">
                <a:solidFill>
                  <a:srgbClr val="FFFF00"/>
                </a:solidFill>
              </a:rPr>
              <a:t>, Mrs</a:t>
            </a:r>
            <a:r>
              <a:rPr lang="en-US" sz="4000" dirty="0">
                <a:solidFill>
                  <a:srgbClr val="FFFF00"/>
                </a:solidFill>
              </a:rPr>
              <a:t>. </a:t>
            </a:r>
            <a:r>
              <a:rPr lang="en-US" sz="4000" dirty="0" err="1">
                <a:solidFill>
                  <a:srgbClr val="FFFF00"/>
                </a:solidFill>
              </a:rPr>
              <a:t>Szagola</a:t>
            </a:r>
            <a:endParaRPr lang="en-US" sz="4000" dirty="0">
              <a:solidFill>
                <a:srgbClr val="FFFF00"/>
              </a:solidFill>
            </a:endParaRPr>
          </a:p>
          <a:p>
            <a:endParaRPr lang="en-US" sz="3600" dirty="0"/>
          </a:p>
          <a:p>
            <a:endParaRPr lang="en-US" sz="900" dirty="0"/>
          </a:p>
          <a:p>
            <a:endParaRPr lang="en-US" sz="900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BDAC11-1E80-4ADC-82CD-D08BCCE9F54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95943" y="182880"/>
            <a:ext cx="2050868" cy="167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146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Student Assistance Program – Tamanend SAP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Assistance Program – Tamanend SAP Team</dc:title>
  <dc:creator>CAMMANN, MANDY</dc:creator>
  <cp:lastModifiedBy>CAMMANN, MANDY</cp:lastModifiedBy>
  <cp:revision>7</cp:revision>
  <cp:lastPrinted>2019-11-20T17:43:01Z</cp:lastPrinted>
  <dcterms:created xsi:type="dcterms:W3CDTF">2019-11-20T16:48:09Z</dcterms:created>
  <dcterms:modified xsi:type="dcterms:W3CDTF">2023-09-18T15:39:04Z</dcterms:modified>
</cp:coreProperties>
</file>